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94" r:id="rId2"/>
    <p:sldId id="295" r:id="rId3"/>
    <p:sldId id="297" r:id="rId4"/>
    <p:sldId id="298" r:id="rId5"/>
    <p:sldId id="299" r:id="rId6"/>
    <p:sldId id="300" r:id="rId7"/>
    <p:sldId id="301" r:id="rId8"/>
    <p:sldId id="302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BAB"/>
    <a:srgbClr val="00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CABD8F-E892-4D74-B540-4E76F2831C8A}" v="2" dt="2022-10-19T15:38:42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5381" autoAdjust="0"/>
  </p:normalViewPr>
  <p:slideViewPr>
    <p:cSldViewPr snapToGrid="0">
      <p:cViewPr varScale="1">
        <p:scale>
          <a:sx n="111" d="100"/>
          <a:sy n="111" d="100"/>
        </p:scale>
        <p:origin x="306" y="102"/>
      </p:cViewPr>
      <p:guideLst/>
    </p:cSldViewPr>
  </p:slideViewPr>
  <p:outlineViewPr>
    <p:cViewPr>
      <p:scale>
        <a:sx n="33" d="100"/>
        <a:sy n="33" d="100"/>
      </p:scale>
      <p:origin x="0" y="-3413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s, Steve" userId="b573e689-634b-4862-8f34-26f2547c70a2" providerId="ADAL" clId="{99CABD8F-E892-4D74-B540-4E76F2831C8A}"/>
    <pc:docChg chg="undo custSel addSld delSld modSld modMainMaster">
      <pc:chgData name="Woods, Steve" userId="b573e689-634b-4862-8f34-26f2547c70a2" providerId="ADAL" clId="{99CABD8F-E892-4D74-B540-4E76F2831C8A}" dt="2022-10-19T16:14:27.841" v="74" actId="14100"/>
      <pc:docMkLst>
        <pc:docMk/>
      </pc:docMkLst>
      <pc:sldChg chg="del">
        <pc:chgData name="Woods, Steve" userId="b573e689-634b-4862-8f34-26f2547c70a2" providerId="ADAL" clId="{99CABD8F-E892-4D74-B540-4E76F2831C8A}" dt="2022-10-17T21:20:47.937" v="0" actId="2696"/>
        <pc:sldMkLst>
          <pc:docMk/>
          <pc:sldMk cId="2754456027" sldId="256"/>
        </pc:sldMkLst>
      </pc:sldChg>
      <pc:sldChg chg="del">
        <pc:chgData name="Woods, Steve" userId="b573e689-634b-4862-8f34-26f2547c70a2" providerId="ADAL" clId="{99CABD8F-E892-4D74-B540-4E76F2831C8A}" dt="2022-10-17T21:22:13.475" v="19" actId="2696"/>
        <pc:sldMkLst>
          <pc:docMk/>
          <pc:sldMk cId="988143660" sldId="258"/>
        </pc:sldMkLst>
      </pc:sldChg>
      <pc:sldChg chg="del">
        <pc:chgData name="Woods, Steve" userId="b573e689-634b-4862-8f34-26f2547c70a2" providerId="ADAL" clId="{99CABD8F-E892-4D74-B540-4E76F2831C8A}" dt="2022-10-17T21:22:45.818" v="29" actId="2696"/>
        <pc:sldMkLst>
          <pc:docMk/>
          <pc:sldMk cId="2856639866" sldId="259"/>
        </pc:sldMkLst>
      </pc:sldChg>
      <pc:sldChg chg="del">
        <pc:chgData name="Woods, Steve" userId="b573e689-634b-4862-8f34-26f2547c70a2" providerId="ADAL" clId="{99CABD8F-E892-4D74-B540-4E76F2831C8A}" dt="2022-10-17T21:21:16.939" v="4" actId="2696"/>
        <pc:sldMkLst>
          <pc:docMk/>
          <pc:sldMk cId="293936390" sldId="261"/>
        </pc:sldMkLst>
      </pc:sldChg>
      <pc:sldChg chg="del">
        <pc:chgData name="Woods, Steve" userId="b573e689-634b-4862-8f34-26f2547c70a2" providerId="ADAL" clId="{99CABD8F-E892-4D74-B540-4E76F2831C8A}" dt="2022-10-17T21:22:50.429" v="31" actId="2696"/>
        <pc:sldMkLst>
          <pc:docMk/>
          <pc:sldMk cId="363680493" sldId="262"/>
        </pc:sldMkLst>
      </pc:sldChg>
      <pc:sldChg chg="del">
        <pc:chgData name="Woods, Steve" userId="b573e689-634b-4862-8f34-26f2547c70a2" providerId="ADAL" clId="{99CABD8F-E892-4D74-B540-4E76F2831C8A}" dt="2022-10-17T21:22:43.137" v="28" actId="2696"/>
        <pc:sldMkLst>
          <pc:docMk/>
          <pc:sldMk cId="4280150517" sldId="265"/>
        </pc:sldMkLst>
      </pc:sldChg>
      <pc:sldChg chg="del">
        <pc:chgData name="Woods, Steve" userId="b573e689-634b-4862-8f34-26f2547c70a2" providerId="ADAL" clId="{99CABD8F-E892-4D74-B540-4E76F2831C8A}" dt="2022-10-17T21:21:40.519" v="10" actId="2696"/>
        <pc:sldMkLst>
          <pc:docMk/>
          <pc:sldMk cId="689921015" sldId="266"/>
        </pc:sldMkLst>
      </pc:sldChg>
      <pc:sldChg chg="del">
        <pc:chgData name="Woods, Steve" userId="b573e689-634b-4862-8f34-26f2547c70a2" providerId="ADAL" clId="{99CABD8F-E892-4D74-B540-4E76F2831C8A}" dt="2022-10-17T21:22:20.105" v="22" actId="2696"/>
        <pc:sldMkLst>
          <pc:docMk/>
          <pc:sldMk cId="3914048529" sldId="268"/>
        </pc:sldMkLst>
      </pc:sldChg>
      <pc:sldChg chg="del">
        <pc:chgData name="Woods, Steve" userId="b573e689-634b-4862-8f34-26f2547c70a2" providerId="ADAL" clId="{99CABD8F-E892-4D74-B540-4E76F2831C8A}" dt="2022-10-17T21:22:15.756" v="20" actId="2696"/>
        <pc:sldMkLst>
          <pc:docMk/>
          <pc:sldMk cId="600462679" sldId="269"/>
        </pc:sldMkLst>
      </pc:sldChg>
      <pc:sldChg chg="del">
        <pc:chgData name="Woods, Steve" userId="b573e689-634b-4862-8f34-26f2547c70a2" providerId="ADAL" clId="{99CABD8F-E892-4D74-B540-4E76F2831C8A}" dt="2022-10-17T21:22:36.128" v="25" actId="2696"/>
        <pc:sldMkLst>
          <pc:docMk/>
          <pc:sldMk cId="3259125038" sldId="270"/>
        </pc:sldMkLst>
      </pc:sldChg>
      <pc:sldChg chg="del">
        <pc:chgData name="Woods, Steve" userId="b573e689-634b-4862-8f34-26f2547c70a2" providerId="ADAL" clId="{99CABD8F-E892-4D74-B540-4E76F2831C8A}" dt="2022-10-17T21:21:52.419" v="12" actId="2696"/>
        <pc:sldMkLst>
          <pc:docMk/>
          <pc:sldMk cId="2413147592" sldId="271"/>
        </pc:sldMkLst>
      </pc:sldChg>
      <pc:sldChg chg="del">
        <pc:chgData name="Woods, Steve" userId="b573e689-634b-4862-8f34-26f2547c70a2" providerId="ADAL" clId="{99CABD8F-E892-4D74-B540-4E76F2831C8A}" dt="2022-10-17T21:21:37.659" v="9" actId="2696"/>
        <pc:sldMkLst>
          <pc:docMk/>
          <pc:sldMk cId="4056750049" sldId="272"/>
        </pc:sldMkLst>
      </pc:sldChg>
      <pc:sldChg chg="del">
        <pc:chgData name="Woods, Steve" userId="b573e689-634b-4862-8f34-26f2547c70a2" providerId="ADAL" clId="{99CABD8F-E892-4D74-B540-4E76F2831C8A}" dt="2022-10-17T21:22:38.382" v="26" actId="2696"/>
        <pc:sldMkLst>
          <pc:docMk/>
          <pc:sldMk cId="2199196493" sldId="274"/>
        </pc:sldMkLst>
      </pc:sldChg>
      <pc:sldChg chg="del">
        <pc:chgData name="Woods, Steve" userId="b573e689-634b-4862-8f34-26f2547c70a2" providerId="ADAL" clId="{99CABD8F-E892-4D74-B540-4E76F2831C8A}" dt="2022-10-17T21:22:40.735" v="27" actId="2696"/>
        <pc:sldMkLst>
          <pc:docMk/>
          <pc:sldMk cId="3813588117" sldId="275"/>
        </pc:sldMkLst>
      </pc:sldChg>
      <pc:sldChg chg="del">
        <pc:chgData name="Woods, Steve" userId="b573e689-634b-4862-8f34-26f2547c70a2" providerId="ADAL" clId="{99CABD8F-E892-4D74-B540-4E76F2831C8A}" dt="2022-10-17T21:22:18.162" v="21" actId="2696"/>
        <pc:sldMkLst>
          <pc:docMk/>
          <pc:sldMk cId="66279619" sldId="276"/>
        </pc:sldMkLst>
      </pc:sldChg>
      <pc:sldChg chg="del">
        <pc:chgData name="Woods, Steve" userId="b573e689-634b-4862-8f34-26f2547c70a2" providerId="ADAL" clId="{99CABD8F-E892-4D74-B540-4E76F2831C8A}" dt="2022-10-17T21:22:22.470" v="23" actId="2696"/>
        <pc:sldMkLst>
          <pc:docMk/>
          <pc:sldMk cId="843934140" sldId="277"/>
        </pc:sldMkLst>
      </pc:sldChg>
      <pc:sldChg chg="del">
        <pc:chgData name="Woods, Steve" userId="b573e689-634b-4862-8f34-26f2547c70a2" providerId="ADAL" clId="{99CABD8F-E892-4D74-B540-4E76F2831C8A}" dt="2022-10-17T21:22:48.140" v="30" actId="2696"/>
        <pc:sldMkLst>
          <pc:docMk/>
          <pc:sldMk cId="954280588" sldId="278"/>
        </pc:sldMkLst>
      </pc:sldChg>
      <pc:sldChg chg="del">
        <pc:chgData name="Woods, Steve" userId="b573e689-634b-4862-8f34-26f2547c70a2" providerId="ADAL" clId="{99CABD8F-E892-4D74-B540-4E76F2831C8A}" dt="2022-10-17T21:21:03.443" v="1" actId="2696"/>
        <pc:sldMkLst>
          <pc:docMk/>
          <pc:sldMk cId="2844073067" sldId="280"/>
        </pc:sldMkLst>
      </pc:sldChg>
      <pc:sldChg chg="del">
        <pc:chgData name="Woods, Steve" userId="b573e689-634b-4862-8f34-26f2547c70a2" providerId="ADAL" clId="{99CABD8F-E892-4D74-B540-4E76F2831C8A}" dt="2022-10-17T21:21:23.472" v="6" actId="2696"/>
        <pc:sldMkLst>
          <pc:docMk/>
          <pc:sldMk cId="3190910645" sldId="281"/>
        </pc:sldMkLst>
      </pc:sldChg>
      <pc:sldChg chg="del">
        <pc:chgData name="Woods, Steve" userId="b573e689-634b-4862-8f34-26f2547c70a2" providerId="ADAL" clId="{99CABD8F-E892-4D74-B540-4E76F2831C8A}" dt="2022-10-17T21:21:11.096" v="3" actId="2696"/>
        <pc:sldMkLst>
          <pc:docMk/>
          <pc:sldMk cId="3604002243" sldId="282"/>
        </pc:sldMkLst>
      </pc:sldChg>
      <pc:sldChg chg="del">
        <pc:chgData name="Woods, Steve" userId="b573e689-634b-4862-8f34-26f2547c70a2" providerId="ADAL" clId="{99CABD8F-E892-4D74-B540-4E76F2831C8A}" dt="2022-10-17T21:21:33.554" v="8" actId="2696"/>
        <pc:sldMkLst>
          <pc:docMk/>
          <pc:sldMk cId="2243868264" sldId="284"/>
        </pc:sldMkLst>
      </pc:sldChg>
      <pc:sldChg chg="del">
        <pc:chgData name="Woods, Steve" userId="b573e689-634b-4862-8f34-26f2547c70a2" providerId="ADAL" clId="{99CABD8F-E892-4D74-B540-4E76F2831C8A}" dt="2022-10-17T21:22:08.572" v="18" actId="2696"/>
        <pc:sldMkLst>
          <pc:docMk/>
          <pc:sldMk cId="486787213" sldId="285"/>
        </pc:sldMkLst>
      </pc:sldChg>
      <pc:sldChg chg="del">
        <pc:chgData name="Woods, Steve" userId="b573e689-634b-4862-8f34-26f2547c70a2" providerId="ADAL" clId="{99CABD8F-E892-4D74-B540-4E76F2831C8A}" dt="2022-10-17T21:22:06.143" v="17" actId="2696"/>
        <pc:sldMkLst>
          <pc:docMk/>
          <pc:sldMk cId="4064305083" sldId="286"/>
        </pc:sldMkLst>
      </pc:sldChg>
      <pc:sldChg chg="del">
        <pc:chgData name="Woods, Steve" userId="b573e689-634b-4862-8f34-26f2547c70a2" providerId="ADAL" clId="{99CABD8F-E892-4D74-B540-4E76F2831C8A}" dt="2022-10-17T21:22:00.208" v="15" actId="2696"/>
        <pc:sldMkLst>
          <pc:docMk/>
          <pc:sldMk cId="982581703" sldId="287"/>
        </pc:sldMkLst>
      </pc:sldChg>
      <pc:sldChg chg="del">
        <pc:chgData name="Woods, Steve" userId="b573e689-634b-4862-8f34-26f2547c70a2" providerId="ADAL" clId="{99CABD8F-E892-4D74-B540-4E76F2831C8A}" dt="2022-10-17T21:22:03.590" v="16" actId="2696"/>
        <pc:sldMkLst>
          <pc:docMk/>
          <pc:sldMk cId="501736584" sldId="288"/>
        </pc:sldMkLst>
      </pc:sldChg>
      <pc:sldChg chg="del">
        <pc:chgData name="Woods, Steve" userId="b573e689-634b-4862-8f34-26f2547c70a2" providerId="ADAL" clId="{99CABD8F-E892-4D74-B540-4E76F2831C8A}" dt="2022-10-17T21:21:43.031" v="11" actId="2696"/>
        <pc:sldMkLst>
          <pc:docMk/>
          <pc:sldMk cId="2669143515" sldId="289"/>
        </pc:sldMkLst>
      </pc:sldChg>
      <pc:sldChg chg="del">
        <pc:chgData name="Woods, Steve" userId="b573e689-634b-4862-8f34-26f2547c70a2" providerId="ADAL" clId="{99CABD8F-E892-4D74-B540-4E76F2831C8A}" dt="2022-10-17T21:21:57.581" v="14" actId="2696"/>
        <pc:sldMkLst>
          <pc:docMk/>
          <pc:sldMk cId="1897339758" sldId="290"/>
        </pc:sldMkLst>
      </pc:sldChg>
      <pc:sldChg chg="del">
        <pc:chgData name="Woods, Steve" userId="b573e689-634b-4862-8f34-26f2547c70a2" providerId="ADAL" clId="{99CABD8F-E892-4D74-B540-4E76F2831C8A}" dt="2022-10-17T21:21:55.480" v="13" actId="2696"/>
        <pc:sldMkLst>
          <pc:docMk/>
          <pc:sldMk cId="1071581487" sldId="291"/>
        </pc:sldMkLst>
      </pc:sldChg>
      <pc:sldChg chg="del">
        <pc:chgData name="Woods, Steve" userId="b573e689-634b-4862-8f34-26f2547c70a2" providerId="ADAL" clId="{99CABD8F-E892-4D74-B540-4E76F2831C8A}" dt="2022-10-17T21:21:07.660" v="2" actId="2696"/>
        <pc:sldMkLst>
          <pc:docMk/>
          <pc:sldMk cId="3490775930" sldId="292"/>
        </pc:sldMkLst>
      </pc:sldChg>
      <pc:sldChg chg="del">
        <pc:chgData name="Woods, Steve" userId="b573e689-634b-4862-8f34-26f2547c70a2" providerId="ADAL" clId="{99CABD8F-E892-4D74-B540-4E76F2831C8A}" dt="2022-10-17T21:22:33.769" v="24" actId="2696"/>
        <pc:sldMkLst>
          <pc:docMk/>
          <pc:sldMk cId="341808325" sldId="293"/>
        </pc:sldMkLst>
      </pc:sldChg>
      <pc:sldChg chg="addSp delSp modSp mod setBg">
        <pc:chgData name="Woods, Steve" userId="b573e689-634b-4862-8f34-26f2547c70a2" providerId="ADAL" clId="{99CABD8F-E892-4D74-B540-4E76F2831C8A}" dt="2022-10-19T16:14:27.841" v="74" actId="14100"/>
        <pc:sldMkLst>
          <pc:docMk/>
          <pc:sldMk cId="1334674378" sldId="294"/>
        </pc:sldMkLst>
        <pc:spChg chg="mod">
          <ac:chgData name="Woods, Steve" userId="b573e689-634b-4862-8f34-26f2547c70a2" providerId="ADAL" clId="{99CABD8F-E892-4D74-B540-4E76F2831C8A}" dt="2022-10-19T16:14:27.841" v="74" actId="14100"/>
          <ac:spMkLst>
            <pc:docMk/>
            <pc:sldMk cId="1334674378" sldId="294"/>
            <ac:spMk id="2" creationId="{DAE559E3-15B8-F016-BA0F-F45EDC2CD3C2}"/>
          </ac:spMkLst>
        </pc:spChg>
        <pc:spChg chg="mod">
          <ac:chgData name="Woods, Steve" userId="b573e689-634b-4862-8f34-26f2547c70a2" providerId="ADAL" clId="{99CABD8F-E892-4D74-B540-4E76F2831C8A}" dt="2022-10-17T21:28:16.985" v="47" actId="26606"/>
          <ac:spMkLst>
            <pc:docMk/>
            <pc:sldMk cId="1334674378" sldId="294"/>
            <ac:spMk id="3" creationId="{D52FD9A1-8D7F-2802-3AC8-1F733E640484}"/>
          </ac:spMkLst>
        </pc:spChg>
        <pc:spChg chg="add del">
          <ac:chgData name="Woods, Steve" userId="b573e689-634b-4862-8f34-26f2547c70a2" providerId="ADAL" clId="{99CABD8F-E892-4D74-B540-4E76F2831C8A}" dt="2022-10-17T21:28:16.985" v="47" actId="26606"/>
          <ac:spMkLst>
            <pc:docMk/>
            <pc:sldMk cId="1334674378" sldId="294"/>
            <ac:spMk id="8" creationId="{A77DD2C1-0122-44FD-8A7F-7BC5E8565C8F}"/>
          </ac:spMkLst>
        </pc:spChg>
        <pc:spChg chg="add del">
          <ac:chgData name="Woods, Steve" userId="b573e689-634b-4862-8f34-26f2547c70a2" providerId="ADAL" clId="{99CABD8F-E892-4D74-B540-4E76F2831C8A}" dt="2022-10-17T21:28:16.985" v="47" actId="26606"/>
          <ac:spMkLst>
            <pc:docMk/>
            <pc:sldMk cId="1334674378" sldId="294"/>
            <ac:spMk id="10" creationId="{46BC3A56-B546-4061-8E22-D2983771DE98}"/>
          </ac:spMkLst>
        </pc:spChg>
        <pc:spChg chg="add del">
          <ac:chgData name="Woods, Steve" userId="b573e689-634b-4862-8f34-26f2547c70a2" providerId="ADAL" clId="{99CABD8F-E892-4D74-B540-4E76F2831C8A}" dt="2022-10-17T21:27:09.685" v="45" actId="26606"/>
          <ac:spMkLst>
            <pc:docMk/>
            <pc:sldMk cId="1334674378" sldId="294"/>
            <ac:spMk id="11" creationId="{4334CDA8-27BF-440A-ACE0-20D621D0C1F2}"/>
          </ac:spMkLst>
        </pc:spChg>
        <pc:spChg chg="add del">
          <ac:chgData name="Woods, Steve" userId="b573e689-634b-4862-8f34-26f2547c70a2" providerId="ADAL" clId="{99CABD8F-E892-4D74-B540-4E76F2831C8A}" dt="2022-10-17T21:28:16.985" v="47" actId="26606"/>
          <ac:spMkLst>
            <pc:docMk/>
            <pc:sldMk cId="1334674378" sldId="294"/>
            <ac:spMk id="12" creationId="{923A7353-9373-4700-8B89-F4F7BA2DC635}"/>
          </ac:spMkLst>
        </pc:spChg>
        <pc:spChg chg="add del">
          <ac:chgData name="Woods, Steve" userId="b573e689-634b-4862-8f34-26f2547c70a2" providerId="ADAL" clId="{99CABD8F-E892-4D74-B540-4E76F2831C8A}" dt="2022-10-17T21:27:09.685" v="45" actId="26606"/>
          <ac:spMkLst>
            <pc:docMk/>
            <pc:sldMk cId="1334674378" sldId="294"/>
            <ac:spMk id="15" creationId="{8F773DB8-304B-436F-BEFA-3FAAF35CFDB9}"/>
          </ac:spMkLst>
        </pc:spChg>
        <pc:spChg chg="add del">
          <ac:chgData name="Woods, Steve" userId="b573e689-634b-4862-8f34-26f2547c70a2" providerId="ADAL" clId="{99CABD8F-E892-4D74-B540-4E76F2831C8A}" dt="2022-10-17T21:27:09.685" v="45" actId="26606"/>
          <ac:spMkLst>
            <pc:docMk/>
            <pc:sldMk cId="1334674378" sldId="294"/>
            <ac:spMk id="17" creationId="{F1D7F3A9-0DAE-479A-B0B2-2E25F8800D11}"/>
          </ac:spMkLst>
        </pc:spChg>
        <pc:picChg chg="mod ord">
          <ac:chgData name="Woods, Steve" userId="b573e689-634b-4862-8f34-26f2547c70a2" providerId="ADAL" clId="{99CABD8F-E892-4D74-B540-4E76F2831C8A}" dt="2022-10-19T15:41:21.456" v="61" actId="34135"/>
          <ac:picMkLst>
            <pc:docMk/>
            <pc:sldMk cId="1334674378" sldId="294"/>
            <ac:picMk id="4" creationId="{4E24334F-2BEB-1907-7C33-284AA1611ADA}"/>
          </ac:picMkLst>
        </pc:picChg>
        <pc:picChg chg="add mod">
          <ac:chgData name="Woods, Steve" userId="b573e689-634b-4862-8f34-26f2547c70a2" providerId="ADAL" clId="{99CABD8F-E892-4D74-B540-4E76F2831C8A}" dt="2022-10-19T16:14:18.919" v="72" actId="34135"/>
          <ac:picMkLst>
            <pc:docMk/>
            <pc:sldMk cId="1334674378" sldId="294"/>
            <ac:picMk id="6" creationId="{52FA55DA-6093-FF3C-45AA-C332DA007033}"/>
          </ac:picMkLst>
        </pc:picChg>
        <pc:cxnChg chg="add del">
          <ac:chgData name="Woods, Steve" userId="b573e689-634b-4862-8f34-26f2547c70a2" providerId="ADAL" clId="{99CABD8F-E892-4D74-B540-4E76F2831C8A}" dt="2022-10-17T21:28:16.985" v="47" actId="26606"/>
          <ac:cxnSpMkLst>
            <pc:docMk/>
            <pc:sldMk cId="1334674378" sldId="294"/>
            <ac:cxnSpMk id="9" creationId="{5A7B6757-994C-4B75-ABFE-D8F9E760938D}"/>
          </ac:cxnSpMkLst>
        </pc:cxnChg>
        <pc:cxnChg chg="add del">
          <ac:chgData name="Woods, Steve" userId="b573e689-634b-4862-8f34-26f2547c70a2" providerId="ADAL" clId="{99CABD8F-E892-4D74-B540-4E76F2831C8A}" dt="2022-10-17T21:27:09.685" v="45" actId="26606"/>
          <ac:cxnSpMkLst>
            <pc:docMk/>
            <pc:sldMk cId="1334674378" sldId="294"/>
            <ac:cxnSpMk id="13" creationId="{4CA9F026-1368-4592-87F9-1B3A23C2D5CF}"/>
          </ac:cxnSpMkLst>
        </pc:cxnChg>
      </pc:sldChg>
      <pc:sldChg chg="modSp mod">
        <pc:chgData name="Woods, Steve" userId="b573e689-634b-4862-8f34-26f2547c70a2" providerId="ADAL" clId="{99CABD8F-E892-4D74-B540-4E76F2831C8A}" dt="2022-10-19T15:41:38.926" v="62" actId="34135"/>
        <pc:sldMkLst>
          <pc:docMk/>
          <pc:sldMk cId="947634561" sldId="295"/>
        </pc:sldMkLst>
        <pc:picChg chg="mod">
          <ac:chgData name="Woods, Steve" userId="b573e689-634b-4862-8f34-26f2547c70a2" providerId="ADAL" clId="{99CABD8F-E892-4D74-B540-4E76F2831C8A}" dt="2022-10-19T15:41:38.926" v="62" actId="34135"/>
          <ac:picMkLst>
            <pc:docMk/>
            <pc:sldMk cId="947634561" sldId="295"/>
            <ac:picMk id="4" creationId="{39710294-39A9-0851-0B71-837DC63E0A7D}"/>
          </ac:picMkLst>
        </pc:picChg>
      </pc:sldChg>
      <pc:sldChg chg="del">
        <pc:chgData name="Woods, Steve" userId="b573e689-634b-4862-8f34-26f2547c70a2" providerId="ADAL" clId="{99CABD8F-E892-4D74-B540-4E76F2831C8A}" dt="2022-10-17T21:33:31.996" v="59" actId="2696"/>
        <pc:sldMkLst>
          <pc:docMk/>
          <pc:sldMk cId="1564558989" sldId="296"/>
        </pc:sldMkLst>
      </pc:sldChg>
      <pc:sldChg chg="modSp mod">
        <pc:chgData name="Woods, Steve" userId="b573e689-634b-4862-8f34-26f2547c70a2" providerId="ADAL" clId="{99CABD8F-E892-4D74-B540-4E76F2831C8A}" dt="2022-10-19T15:41:44.406" v="63" actId="34135"/>
        <pc:sldMkLst>
          <pc:docMk/>
          <pc:sldMk cId="1305168891" sldId="297"/>
        </pc:sldMkLst>
        <pc:picChg chg="mod">
          <ac:chgData name="Woods, Steve" userId="b573e689-634b-4862-8f34-26f2547c70a2" providerId="ADAL" clId="{99CABD8F-E892-4D74-B540-4E76F2831C8A}" dt="2022-10-19T15:41:44.406" v="63" actId="34135"/>
          <ac:picMkLst>
            <pc:docMk/>
            <pc:sldMk cId="1305168891" sldId="297"/>
            <ac:picMk id="5" creationId="{C5CF27F0-B3F4-EB79-9E67-2F7CFBBF145B}"/>
          </ac:picMkLst>
        </pc:picChg>
      </pc:sldChg>
      <pc:sldChg chg="modSp mod">
        <pc:chgData name="Woods, Steve" userId="b573e689-634b-4862-8f34-26f2547c70a2" providerId="ADAL" clId="{99CABD8F-E892-4D74-B540-4E76F2831C8A}" dt="2022-10-19T15:42:04.710" v="66" actId="34135"/>
        <pc:sldMkLst>
          <pc:docMk/>
          <pc:sldMk cId="2748225486" sldId="298"/>
        </pc:sldMkLst>
        <pc:picChg chg="mod">
          <ac:chgData name="Woods, Steve" userId="b573e689-634b-4862-8f34-26f2547c70a2" providerId="ADAL" clId="{99CABD8F-E892-4D74-B540-4E76F2831C8A}" dt="2022-10-19T15:42:04.710" v="66" actId="34135"/>
          <ac:picMkLst>
            <pc:docMk/>
            <pc:sldMk cId="2748225486" sldId="298"/>
            <ac:picMk id="7" creationId="{3C6D35AD-57CE-8CFD-DB9E-71A812DC0141}"/>
          </ac:picMkLst>
        </pc:picChg>
      </pc:sldChg>
      <pc:sldChg chg="modSp mod">
        <pc:chgData name="Woods, Steve" userId="b573e689-634b-4862-8f34-26f2547c70a2" providerId="ADAL" clId="{99CABD8F-E892-4D74-B540-4E76F2831C8A}" dt="2022-10-19T15:41:58.756" v="65" actId="34135"/>
        <pc:sldMkLst>
          <pc:docMk/>
          <pc:sldMk cId="702965967" sldId="299"/>
        </pc:sldMkLst>
        <pc:picChg chg="mod">
          <ac:chgData name="Woods, Steve" userId="b573e689-634b-4862-8f34-26f2547c70a2" providerId="ADAL" clId="{99CABD8F-E892-4D74-B540-4E76F2831C8A}" dt="2022-10-19T15:41:58.756" v="65" actId="34135"/>
          <ac:picMkLst>
            <pc:docMk/>
            <pc:sldMk cId="702965967" sldId="299"/>
            <ac:picMk id="3" creationId="{F99C48A7-8CB1-709C-8CE2-91AA08D74651}"/>
          </ac:picMkLst>
        </pc:picChg>
      </pc:sldChg>
      <pc:sldChg chg="modSp mod">
        <pc:chgData name="Woods, Steve" userId="b573e689-634b-4862-8f34-26f2547c70a2" providerId="ADAL" clId="{99CABD8F-E892-4D74-B540-4E76F2831C8A}" dt="2022-10-19T15:42:20.505" v="67" actId="34135"/>
        <pc:sldMkLst>
          <pc:docMk/>
          <pc:sldMk cId="2198883520" sldId="300"/>
        </pc:sldMkLst>
        <pc:picChg chg="mod">
          <ac:chgData name="Woods, Steve" userId="b573e689-634b-4862-8f34-26f2547c70a2" providerId="ADAL" clId="{99CABD8F-E892-4D74-B540-4E76F2831C8A}" dt="2022-10-19T15:42:20.505" v="67" actId="34135"/>
          <ac:picMkLst>
            <pc:docMk/>
            <pc:sldMk cId="2198883520" sldId="300"/>
            <ac:picMk id="2" creationId="{0AD1A2FD-3A23-0BC3-8E3E-DE1B2477DF5A}"/>
          </ac:picMkLst>
        </pc:picChg>
      </pc:sldChg>
      <pc:sldChg chg="modSp mod">
        <pc:chgData name="Woods, Steve" userId="b573e689-634b-4862-8f34-26f2547c70a2" providerId="ADAL" clId="{99CABD8F-E892-4D74-B540-4E76F2831C8A}" dt="2022-10-19T15:42:24.690" v="68" actId="34135"/>
        <pc:sldMkLst>
          <pc:docMk/>
          <pc:sldMk cId="911473486" sldId="301"/>
        </pc:sldMkLst>
        <pc:picChg chg="mod">
          <ac:chgData name="Woods, Steve" userId="b573e689-634b-4862-8f34-26f2547c70a2" providerId="ADAL" clId="{99CABD8F-E892-4D74-B540-4E76F2831C8A}" dt="2022-10-19T15:42:24.690" v="68" actId="34135"/>
          <ac:picMkLst>
            <pc:docMk/>
            <pc:sldMk cId="911473486" sldId="301"/>
            <ac:picMk id="5" creationId="{D1A69415-1B65-542D-9DD2-65DC23FCCF96}"/>
          </ac:picMkLst>
        </pc:picChg>
      </pc:sldChg>
      <pc:sldChg chg="modSp mod setBg">
        <pc:chgData name="Woods, Steve" userId="b573e689-634b-4862-8f34-26f2547c70a2" providerId="ADAL" clId="{99CABD8F-E892-4D74-B540-4E76F2831C8A}" dt="2022-10-19T15:42:29.831" v="69" actId="34135"/>
        <pc:sldMkLst>
          <pc:docMk/>
          <pc:sldMk cId="3964156236" sldId="302"/>
        </pc:sldMkLst>
        <pc:picChg chg="mod">
          <ac:chgData name="Woods, Steve" userId="b573e689-634b-4862-8f34-26f2547c70a2" providerId="ADAL" clId="{99CABD8F-E892-4D74-B540-4E76F2831C8A}" dt="2022-10-19T15:42:29.831" v="69" actId="34135"/>
          <ac:picMkLst>
            <pc:docMk/>
            <pc:sldMk cId="3964156236" sldId="302"/>
            <ac:picMk id="5" creationId="{3F30EE01-7391-9C4A-82E5-E618C44B87E2}"/>
          </ac:picMkLst>
        </pc:picChg>
      </pc:sldChg>
      <pc:sldChg chg="add del">
        <pc:chgData name="Woods, Steve" userId="b573e689-634b-4862-8f34-26f2547c70a2" providerId="ADAL" clId="{99CABD8F-E892-4D74-B540-4E76F2831C8A}" dt="2022-10-17T21:21:26.877" v="7" actId="2696"/>
        <pc:sldMkLst>
          <pc:docMk/>
          <pc:sldMk cId="1798024300" sldId="303"/>
        </pc:sldMkLst>
      </pc:sldChg>
      <pc:sldMasterChg chg="modSldLayout">
        <pc:chgData name="Woods, Steve" userId="b573e689-634b-4862-8f34-26f2547c70a2" providerId="ADAL" clId="{99CABD8F-E892-4D74-B540-4E76F2831C8A}" dt="2022-10-19T15:38:42.342" v="60"/>
        <pc:sldMasterMkLst>
          <pc:docMk/>
          <pc:sldMasterMk cId="3033072336" sldId="2147483732"/>
        </pc:sldMasterMkLst>
        <pc:sldLayoutChg chg="setBg">
          <pc:chgData name="Woods, Steve" userId="b573e689-634b-4862-8f34-26f2547c70a2" providerId="ADAL" clId="{99CABD8F-E892-4D74-B540-4E76F2831C8A}" dt="2022-10-19T15:38:42.342" v="60"/>
          <pc:sldLayoutMkLst>
            <pc:docMk/>
            <pc:sldMasterMk cId="3033072336" sldId="2147483732"/>
            <pc:sldLayoutMk cId="551794473" sldId="214748373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E31FE1-FEB7-4340-B4F2-27355DE90475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C45AD0-4A2A-417A-AD95-4EE39A67A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1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C45AD0-4A2A-417A-AD95-4EE39A67A0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1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75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5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8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7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1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3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3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9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CAA45B-9313-4D80-9CBD-09B78FBE8F21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07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559E3-15B8-F016-BA0F-F45EDC2CD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828800"/>
            <a:ext cx="10058400" cy="2496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FD9A1-8D7F-2802-3AC8-1F733E6404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24334F-2BEB-1907-7C33-284AA1611A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52FA55DA-6093-FF3C-45AA-C332DA0070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304638"/>
            <a:ext cx="4998720" cy="137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7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7A01-C518-9ABA-22F1-FF459B9F8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9C057-5A08-F43D-547B-FA505A982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710294-39A9-0851-0B71-837DC63E0A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3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6C04-6339-55BB-260C-8365D25E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C194-77E1-4AFF-A5C2-DD48EEDB64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C8172-5D19-865A-041D-7021F604E6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CF27F0-B3F4-EB79-9E67-2F7CFBBF14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68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EFC53-80D4-7E64-71DE-AAE6CD08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E6F4F-C2A8-2FC6-DD62-F37E63791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39E00-6DC6-8A4C-3F7B-83427E13FF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17F83-6167-342D-6BBF-2BD39E803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1D15CC-CEE4-7F70-83D9-B9F98832700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6D35AD-57CE-8CFD-DB9E-71A812DC01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25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7B68-61ED-36C8-4743-181CD4F7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9C48A7-8CB1-709C-8CE2-91AA08D746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65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AD1A2FD-3A23-0BC3-8E3E-DE1B2477DF5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883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56AEC-2045-D566-B33B-16A8EB896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B824E-33A8-321B-703E-A949C71F1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257C5-AEF8-1F80-D00A-E892B3CFC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A69415-1B65-542D-9DD2-65DC23FCCF9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47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EFCB0-B83D-C763-47C2-F692196D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80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0EE01-7391-9C4A-82E5-E618C44B87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56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">
  <a:themeElements>
    <a:clrScheme name="CSU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C00000"/>
      </a:accent1>
      <a:accent2>
        <a:srgbClr val="E5E1E1"/>
      </a:accent2>
      <a:accent3>
        <a:srgbClr val="A5B592"/>
      </a:accent3>
      <a:accent4>
        <a:srgbClr val="FAF1D4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3342</TotalTime>
  <Words>1</Words>
  <Application>Microsoft Office PowerPoint</Application>
  <PresentationFormat>Widescreen</PresentationFormat>
  <Paragraphs>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California State University, Northridge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Woods, Steven J</dc:creator>
  <cp:lastModifiedBy>Woods, Steve</cp:lastModifiedBy>
  <cp:revision>171</cp:revision>
  <cp:lastPrinted>2020-09-21T17:50:52Z</cp:lastPrinted>
  <dcterms:created xsi:type="dcterms:W3CDTF">2020-07-28T16:41:17Z</dcterms:created>
  <dcterms:modified xsi:type="dcterms:W3CDTF">2022-10-19T16:14:37Z</dcterms:modified>
</cp:coreProperties>
</file>